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190F33-1B93-4447-607D-860854CBD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D2E55F6-E029-5D64-DE1B-F95F78FDB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BEE1E9-51DB-B034-B682-4CE49EBE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93547CD-EA88-D36A-D6B2-6EC9C7B9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A833BC-3D52-E66A-3DCC-4E871C7C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91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CB7D95-B3D9-603B-E1A2-FA9AF5B1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2745B2E-D8CC-CE1D-9F6D-4F34497AC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9BF49A-9949-F444-368A-855E8E08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868057-DAE3-5FEF-F06E-7224650C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435EDE-8401-138E-8D7C-71D994ED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381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C2FFA7-CCCE-E17E-4813-C8F8612DA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0F4DBC-11EB-3571-2F4C-E0818C756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99A3F0-F197-7144-0AB1-374282AD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4743F2-F682-D8F2-E58F-2AAB2DB3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488D28-F1B0-35FF-9F14-FB699FE5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98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18931-6B28-49A0-BD47-461EC910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FC5518-D652-0DD3-B32D-2416D5B0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19293E-63EA-38C6-6AC5-A3DC4883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A74690-B44D-8AFF-9707-70DAA854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4D99E8A-71EB-4B47-EE2E-994DDB91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6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0AB269-F851-D172-F92B-8AB0F493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8CA962-8608-4665-1B21-4B7A7556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CF5BBB-4754-6104-A982-500BCA17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D38177-2EB5-3EBD-685A-68D47FBC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F7713D-F8DF-2BE8-8126-807BED9C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2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6D6581-813A-9012-F4A8-A59FE51D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0CB28A-3109-F878-8794-2498179DA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8ECBF41-46C6-F4B5-771A-5CA771307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664799-687A-67C0-0601-9457EB82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33CBCA-9DC9-22E4-E820-D8F1089F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6FE385-52C7-6354-95AF-C550B3B9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37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1BD14-287C-EE3D-5D67-59E85502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B6901A8-BFEF-DB56-956A-AC937407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422AE4-595E-7CAC-9B04-1FE2AACE0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71A05CE-753B-EBAC-39C0-7DFB4ED3A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9F6D19E-0395-39AE-CCD6-2EFB9D2B5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4347897-A5A0-BC46-6584-DE8778FA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B8DAA9B-8D53-2DDB-76E9-F97F49B6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6F01AFC-7CB9-9009-61F4-86488BC1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17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B0C310-6AC4-49FE-CCE9-5CA5B3A3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EA956D-EA66-B610-8D41-B7DC3904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7D2C18-429F-0064-2EB1-0C28E223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A46716-389F-E992-97AC-8D58CFCD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19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8609B25-1C3D-38A0-B6E4-15EE2735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B2C6518-59A8-4FD2-8D70-0F18A9A3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E73CD3-D236-C8C9-107C-EBDAABA8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5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273AFA-DA11-E754-0AC4-4383AC50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94288F-A9B5-869E-732D-1F5458B1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1E49CB3-F609-A73A-92AD-D6C00F81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60E5F77-79DF-B099-8B85-E005202C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255703-D792-234A-9B53-BD970D39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E2F79E1-6D35-1D4B-51C7-88CE7330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52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110FF7-F0AF-8EF0-8498-0D5B83DB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ED7D64D-19A2-8B91-DC50-C2C8669AF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5DFA005-C134-976E-D52D-CCD2CC9E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D2BA7F7-7A09-8E4A-5DA9-E5A623FB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EAF6CC-5A97-5B54-97D6-4846187F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392B48B-974C-C61B-9E40-C55CD85B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83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A5AC576-65BF-419D-AFD6-29AD67AD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906A5B2-E281-EC96-D565-C1CCB9CC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1FAAD9-2E56-093F-5AAF-CADCE4428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1BC94-E018-4806-B0FB-D1C41A77D3F5}" type="datetimeFigureOut">
              <a:rPr lang="el-GR" smtClean="0"/>
              <a:t>21/2/2025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F2DDF1-6D10-401A-6B67-F4DBC16C6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364C85-F121-7B4B-4EB3-6E346729A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99645-B966-4F6E-AEF2-EAE35DCF11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4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Θέση περιεχομένου 12" descr="Εικόνα που περιέχει κείμενο, καρτούν, νερό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C9403E3-B7ED-55A8-E1F1-57BF903FF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r="7439" b="1408"/>
          <a:stretch/>
        </p:blipFill>
        <p:spPr>
          <a:xfrm>
            <a:off x="2042934" y="643467"/>
            <a:ext cx="7724064" cy="5571065"/>
          </a:xfrm>
          <a:prstGeom prst="rect">
            <a:avLst/>
          </a:prstGeom>
          <a:ln>
            <a:noFill/>
          </a:ln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καρτούν, clipart, εικονογράφηση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CD4DD718-C72F-58D2-4395-15EFA2BF3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4" y="200967"/>
            <a:ext cx="9033686" cy="60135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8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, γραμματοσειρά, γράμμ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FEFD12AB-71CD-22DF-7B96-F3A75A516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" y="20643"/>
            <a:ext cx="8109019" cy="6699958"/>
          </a:xfrm>
        </p:spPr>
      </p:pic>
      <p:pic>
        <p:nvPicPr>
          <p:cNvPr id="8" name="Εικόνα 7" descr="Εικόνα που περιέχει παιδική τέχνη, ζωγραφιά, clipart, Κινούμενα σχέδια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F636D5B-FC01-D7A8-BEAE-A28D4A809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56" y="1620297"/>
            <a:ext cx="4129179" cy="36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καρτούν, clipart, στιγμιότυπο οθόνη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5E9BAF9D-83D2-BA0C-CADD-61DAC7B19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59" y="241386"/>
            <a:ext cx="8480807" cy="6375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32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83E05C-1320-0EE1-C36D-5D310EE47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B</a:t>
            </a:r>
            <a:r>
              <a:rPr lang="el-GR" dirty="0"/>
              <a:t>ιβλιογραφική αναφορά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l-GR" dirty="0"/>
              <a:t>ΕΥΔΑΠ. (2018). </a:t>
            </a:r>
            <a:r>
              <a:rPr lang="el-GR" i="1" dirty="0"/>
              <a:t>Παρέα με τον Σταγονούλη</a:t>
            </a:r>
            <a:r>
              <a:rPr lang="el-GR" dirty="0"/>
              <a:t>. ΕΥΔΑΠ. https://www.eydap.gr/SocialResponsibility/enviromental-programs/stagonoulis/</a:t>
            </a:r>
          </a:p>
        </p:txBody>
      </p:sp>
    </p:spTree>
    <p:extLst>
      <p:ext uri="{BB962C8B-B14F-4D97-AF65-F5344CB8AC3E}">
        <p14:creationId xmlns:p14="http://schemas.microsoft.com/office/powerpoint/2010/main" val="12407311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</Words>
  <Application>Microsoft Office PowerPoint</Application>
  <PresentationFormat>Ευρεία οθόνη</PresentationFormat>
  <Paragraphs>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Stampoulh</dc:creator>
  <cp:lastModifiedBy>Sofia Stampoulh</cp:lastModifiedBy>
  <cp:revision>1</cp:revision>
  <dcterms:created xsi:type="dcterms:W3CDTF">2025-02-21T16:22:57Z</dcterms:created>
  <dcterms:modified xsi:type="dcterms:W3CDTF">2025-02-21T16:45:48Z</dcterms:modified>
</cp:coreProperties>
</file>