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sldIdLst>
    <p:sldId id="256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00EF87-6A98-433F-8CCE-39058E28E379}" v="3" dt="2025-02-21T19:08:59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0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2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1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72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3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6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6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6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63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6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1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98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06" r:id="rId6"/>
    <p:sldLayoutId id="2147483902" r:id="rId7"/>
    <p:sldLayoutId id="2147483903" r:id="rId8"/>
    <p:sldLayoutId id="2147483904" r:id="rId9"/>
    <p:sldLayoutId id="2147483905" r:id="rId10"/>
    <p:sldLayoutId id="214748390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5">
            <a:extLst>
              <a:ext uri="{FF2B5EF4-FFF2-40B4-BE49-F238E27FC236}">
                <a16:creationId xmlns:a16="http://schemas.microsoft.com/office/drawing/2014/main" id="{FED3E28F-E990-4EB1-BDE1-DEF2B7F98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Εικόνα 5" descr="Εικόνα που περιέχει νερό, υγρό, ρευστό, φύση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B1FF1EC2-6C9E-A858-DD3F-4F5C9ECD8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71"/>
          <a:stretch/>
        </p:blipFill>
        <p:spPr>
          <a:xfrm>
            <a:off x="20" y="1"/>
            <a:ext cx="12191980" cy="6861458"/>
          </a:xfrm>
          <a:prstGeom prst="rect">
            <a:avLst/>
          </a:prstGeom>
        </p:spPr>
      </p:pic>
      <p:sp>
        <p:nvSpPr>
          <p:cNvPr id="39" name="Freeform: Shape 27">
            <a:extLst>
              <a:ext uri="{FF2B5EF4-FFF2-40B4-BE49-F238E27FC236}">
                <a16:creationId xmlns:a16="http://schemas.microsoft.com/office/drawing/2014/main" id="{F5CA07C1-041F-475C-9FC6-2E4316532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022" y="343112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0" name="Freeform: Shape 29">
            <a:extLst>
              <a:ext uri="{FF2B5EF4-FFF2-40B4-BE49-F238E27FC236}">
                <a16:creationId xmlns:a16="http://schemas.microsoft.com/office/drawing/2014/main" id="{82749E47-91E3-4256-A517-9E7E684EB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79" y="312630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A73F848-12C1-DEF0-C654-3F9D95A6E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965" y="613455"/>
            <a:ext cx="4628759" cy="2083242"/>
          </a:xfrm>
        </p:spPr>
        <p:txBody>
          <a:bodyPr>
            <a:normAutofit/>
          </a:bodyPr>
          <a:lstStyle/>
          <a:p>
            <a:r>
              <a:rPr lang="el-GR" dirty="0"/>
              <a:t>Το ταξίδι του νερού</a:t>
            </a:r>
          </a:p>
        </p:txBody>
      </p:sp>
      <p:sp>
        <p:nvSpPr>
          <p:cNvPr id="41" name="Freeform: Shape 31">
            <a:extLst>
              <a:ext uri="{FF2B5EF4-FFF2-40B4-BE49-F238E27FC236}">
                <a16:creationId xmlns:a16="http://schemas.microsoft.com/office/drawing/2014/main" id="{5A54E502-E41E-47D5-8AB9-683E3D3EE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45898" y="25325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CDE25C-3DD5-6716-8F73-4BB22A70C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6998" y="618510"/>
            <a:ext cx="3397611" cy="125632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2700" dirty="0"/>
              <a:t>Ας μάθουμε μαζί πως φτάνει το νερό στο σπίτι μας!</a:t>
            </a:r>
          </a:p>
        </p:txBody>
      </p:sp>
      <p:sp>
        <p:nvSpPr>
          <p:cNvPr id="42" name="Freeform: Shape 33">
            <a:extLst>
              <a:ext uri="{FF2B5EF4-FFF2-40B4-BE49-F238E27FC236}">
                <a16:creationId xmlns:a16="http://schemas.microsoft.com/office/drawing/2014/main" id="{3FCBF8AE-1318-4240-B3C3-A276ADFA5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12130" y="-2961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6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449D184-9D1F-4194-967E-2078F06C0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Εικόνα 6" descr="Εικόνα που περιέχει εξωτερικός χώρος/ύπαιθρος, νερό, ουρανός, τοπί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3491099-58B4-B01B-DC9F-69B77A4A6D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2" r="1" b="19435"/>
          <a:stretch/>
        </p:blipFill>
        <p:spPr>
          <a:xfrm>
            <a:off x="5623249" y="484454"/>
            <a:ext cx="5993465" cy="5736874"/>
          </a:xfrm>
          <a:custGeom>
            <a:avLst/>
            <a:gdLst/>
            <a:ahLst/>
            <a:cxnLst/>
            <a:rect l="l" t="t" r="r" b="b"/>
            <a:pathLst>
              <a:path w="7040677" h="6180550">
                <a:moveTo>
                  <a:pt x="493688" y="34"/>
                </a:moveTo>
                <a:cubicBezTo>
                  <a:pt x="653887" y="409"/>
                  <a:pt x="854619" y="3920"/>
                  <a:pt x="1033873" y="8815"/>
                </a:cubicBezTo>
                <a:lnTo>
                  <a:pt x="6135204" y="38273"/>
                </a:lnTo>
                <a:lnTo>
                  <a:pt x="7040677" y="66047"/>
                </a:lnTo>
                <a:lnTo>
                  <a:pt x="7040677" y="6149315"/>
                </a:lnTo>
                <a:lnTo>
                  <a:pt x="6895903" y="6148904"/>
                </a:lnTo>
                <a:cubicBezTo>
                  <a:pt x="5164050" y="6146027"/>
                  <a:pt x="2763280" y="6180550"/>
                  <a:pt x="1145259" y="6180550"/>
                </a:cubicBezTo>
                <a:cubicBezTo>
                  <a:pt x="686865" y="6151091"/>
                  <a:pt x="359440" y="6180551"/>
                  <a:pt x="45113" y="6151091"/>
                </a:cubicBezTo>
                <a:cubicBezTo>
                  <a:pt x="-50932" y="4157674"/>
                  <a:pt x="23284" y="1383584"/>
                  <a:pt x="110598" y="126652"/>
                </a:cubicBezTo>
                <a:cubicBezTo>
                  <a:pt x="118105" y="-27768"/>
                  <a:pt x="111883" y="22759"/>
                  <a:pt x="262498" y="3120"/>
                </a:cubicBezTo>
                <a:cubicBezTo>
                  <a:pt x="316041" y="711"/>
                  <a:pt x="397569" y="-192"/>
                  <a:pt x="493688" y="34"/>
                </a:cubicBezTo>
                <a:close/>
              </a:path>
            </a:pathLst>
          </a:custGeom>
          <a:ln>
            <a:noFill/>
          </a:ln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0A91AB-7772-469C-ADBF-6BA8D81AE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623249" y="484449"/>
            <a:ext cx="5993464" cy="5736873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80682" h="6405386">
                <a:moveTo>
                  <a:pt x="7142118" y="6405352"/>
                </a:moveTo>
                <a:cubicBezTo>
                  <a:pt x="6967357" y="6404963"/>
                  <a:pt x="6748379" y="6401325"/>
                  <a:pt x="6552830" y="6396252"/>
                </a:cubicBezTo>
                <a:lnTo>
                  <a:pt x="987782" y="6365722"/>
                </a:lnTo>
                <a:lnTo>
                  <a:pt x="0" y="6336938"/>
                </a:lnTo>
                <a:lnTo>
                  <a:pt x="0" y="32372"/>
                </a:lnTo>
                <a:lnTo>
                  <a:pt x="157934" y="32797"/>
                </a:lnTo>
                <a:cubicBezTo>
                  <a:pt x="2047215" y="35779"/>
                  <a:pt x="4666218" y="0"/>
                  <a:pt x="6431319" y="0"/>
                </a:cubicBezTo>
                <a:cubicBezTo>
                  <a:pt x="6931382" y="30531"/>
                  <a:pt x="7288570" y="-1"/>
                  <a:pt x="7631470" y="30531"/>
                </a:cubicBezTo>
                <a:cubicBezTo>
                  <a:pt x="7736245" y="2096465"/>
                  <a:pt x="7655283" y="4971471"/>
                  <a:pt x="7560032" y="6274128"/>
                </a:cubicBezTo>
                <a:cubicBezTo>
                  <a:pt x="7551842" y="6434165"/>
                  <a:pt x="7558630" y="6381800"/>
                  <a:pt x="7394324" y="6402154"/>
                </a:cubicBezTo>
                <a:cubicBezTo>
                  <a:pt x="7335914" y="6404650"/>
                  <a:pt x="7246975" y="6405586"/>
                  <a:pt x="7142118" y="640535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A0020E-FB7B-4A05-91FF-2F596CD42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286" y="2745855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0FEB071-426B-1715-7B89-3B78CFBC9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900" y="3137186"/>
            <a:ext cx="4107445" cy="2757715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2500" dirty="0"/>
              <a:t>Το νερό ξεκινά από τη φύση, από τα ποτάμια και τις λίμνες. </a:t>
            </a:r>
            <a:endParaRPr lang="en-US" sz="2500" dirty="0"/>
          </a:p>
          <a:p>
            <a:pPr algn="ctr">
              <a:lnSpc>
                <a:spcPct val="90000"/>
              </a:lnSpc>
            </a:pPr>
            <a:r>
              <a:rPr lang="el-GR" sz="2500" dirty="0"/>
              <a:t>Η βροχή γεμίζει τις λίμνες και τα ποτάμια και το νερό ξεκινά το ταξίδι του.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352FC5B-DB82-4476-A73C-D8B8D940F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633" y="2760799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73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5449D184-9D1F-4194-967E-2078F06C0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Εικόνα 4" descr="Εικόνα που περιέχει πισίνα κολύμβησης, κτίριο, πολεοδομικό σχέδιο, χορτάρι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32EA19C-A6C4-436F-218D-170CAABD0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1" r="21384" b="-1"/>
          <a:stretch/>
        </p:blipFill>
        <p:spPr>
          <a:xfrm>
            <a:off x="5623249" y="484454"/>
            <a:ext cx="5993465" cy="5736874"/>
          </a:xfrm>
          <a:custGeom>
            <a:avLst/>
            <a:gdLst/>
            <a:ahLst/>
            <a:cxnLst/>
            <a:rect l="l" t="t" r="r" b="b"/>
            <a:pathLst>
              <a:path w="7040677" h="6180550">
                <a:moveTo>
                  <a:pt x="493688" y="34"/>
                </a:moveTo>
                <a:cubicBezTo>
                  <a:pt x="653887" y="409"/>
                  <a:pt x="854619" y="3920"/>
                  <a:pt x="1033873" y="8815"/>
                </a:cubicBezTo>
                <a:lnTo>
                  <a:pt x="6135204" y="38273"/>
                </a:lnTo>
                <a:lnTo>
                  <a:pt x="7040677" y="66047"/>
                </a:lnTo>
                <a:lnTo>
                  <a:pt x="7040677" y="6149315"/>
                </a:lnTo>
                <a:lnTo>
                  <a:pt x="6895903" y="6148904"/>
                </a:lnTo>
                <a:cubicBezTo>
                  <a:pt x="5164050" y="6146027"/>
                  <a:pt x="2763280" y="6180550"/>
                  <a:pt x="1145259" y="6180550"/>
                </a:cubicBezTo>
                <a:cubicBezTo>
                  <a:pt x="686865" y="6151091"/>
                  <a:pt x="359440" y="6180551"/>
                  <a:pt x="45113" y="6151091"/>
                </a:cubicBezTo>
                <a:cubicBezTo>
                  <a:pt x="-50932" y="4157674"/>
                  <a:pt x="23284" y="1383584"/>
                  <a:pt x="110598" y="126652"/>
                </a:cubicBezTo>
                <a:cubicBezTo>
                  <a:pt x="118105" y="-27768"/>
                  <a:pt x="111883" y="22759"/>
                  <a:pt x="262498" y="3120"/>
                </a:cubicBezTo>
                <a:cubicBezTo>
                  <a:pt x="316041" y="711"/>
                  <a:pt x="397569" y="-192"/>
                  <a:pt x="493688" y="34"/>
                </a:cubicBezTo>
                <a:close/>
              </a:path>
            </a:pathLst>
          </a:custGeom>
          <a:ln>
            <a:noFill/>
          </a:ln>
        </p:spPr>
      </p:pic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CD0A91AB-7772-469C-ADBF-6BA8D81AE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623249" y="484449"/>
            <a:ext cx="5993464" cy="5736873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80682" h="6405386">
                <a:moveTo>
                  <a:pt x="7142118" y="6405352"/>
                </a:moveTo>
                <a:cubicBezTo>
                  <a:pt x="6967357" y="6404963"/>
                  <a:pt x="6748379" y="6401325"/>
                  <a:pt x="6552830" y="6396252"/>
                </a:cubicBezTo>
                <a:lnTo>
                  <a:pt x="987782" y="6365722"/>
                </a:lnTo>
                <a:lnTo>
                  <a:pt x="0" y="6336938"/>
                </a:lnTo>
                <a:lnTo>
                  <a:pt x="0" y="32372"/>
                </a:lnTo>
                <a:lnTo>
                  <a:pt x="157934" y="32797"/>
                </a:lnTo>
                <a:cubicBezTo>
                  <a:pt x="2047215" y="35779"/>
                  <a:pt x="4666218" y="0"/>
                  <a:pt x="6431319" y="0"/>
                </a:cubicBezTo>
                <a:cubicBezTo>
                  <a:pt x="6931382" y="30531"/>
                  <a:pt x="7288570" y="-1"/>
                  <a:pt x="7631470" y="30531"/>
                </a:cubicBezTo>
                <a:cubicBezTo>
                  <a:pt x="7736245" y="2096465"/>
                  <a:pt x="7655283" y="4971471"/>
                  <a:pt x="7560032" y="6274128"/>
                </a:cubicBezTo>
                <a:cubicBezTo>
                  <a:pt x="7551842" y="6434165"/>
                  <a:pt x="7558630" y="6381800"/>
                  <a:pt x="7394324" y="6402154"/>
                </a:cubicBezTo>
                <a:cubicBezTo>
                  <a:pt x="7335914" y="6404650"/>
                  <a:pt x="7246975" y="6405586"/>
                  <a:pt x="7142118" y="640535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3">
            <a:extLst>
              <a:ext uri="{FF2B5EF4-FFF2-40B4-BE49-F238E27FC236}">
                <a16:creationId xmlns:a16="http://schemas.microsoft.com/office/drawing/2014/main" id="{1AA0020E-FB7B-4A05-91FF-2F596CD42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286" y="2745855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31467E-449B-10B3-1F4A-A06990E55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900" y="3137186"/>
            <a:ext cx="4107445" cy="2757715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l-GR" dirty="0"/>
              <a:t>Το νερό που παίρνουμε δεν είναι έτοιμο να το πιούμε αμέσως. Πρώτα, το καθαρίζουν σε εργοστάσια νερού για να είναι ασφαλές.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352FC5B-DB82-4476-A73C-D8B8D940F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633" y="2760799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1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A35EAA-ED80-4FF1-942C-82B1D483A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33683" flipH="1">
            <a:off x="977627" y="481134"/>
            <a:ext cx="9378187" cy="5238589"/>
          </a:xfrm>
          <a:custGeom>
            <a:avLst/>
            <a:gdLst/>
            <a:ahLst/>
            <a:cxnLst/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415F49B-3CBC-46CF-AFB5-988852D04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33683" flipH="1">
            <a:off x="1010574" y="456230"/>
            <a:ext cx="9378187" cy="5238589"/>
          </a:xfrm>
          <a:custGeom>
            <a:avLst/>
            <a:gdLst/>
            <a:ahLst/>
            <a:cxnLst/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FB5426F-482B-4074-A203-9F2C2BEB0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778232E-C75B-4B3C-9201-81C07757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0086" y="335066"/>
            <a:ext cx="7441203" cy="6013686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80682" h="6405386">
                <a:moveTo>
                  <a:pt x="7142118" y="6405352"/>
                </a:moveTo>
                <a:cubicBezTo>
                  <a:pt x="6967357" y="6404963"/>
                  <a:pt x="6748379" y="6401325"/>
                  <a:pt x="6552830" y="6396252"/>
                </a:cubicBezTo>
                <a:lnTo>
                  <a:pt x="987782" y="6365722"/>
                </a:lnTo>
                <a:lnTo>
                  <a:pt x="0" y="6336938"/>
                </a:lnTo>
                <a:lnTo>
                  <a:pt x="0" y="32372"/>
                </a:lnTo>
                <a:lnTo>
                  <a:pt x="157934" y="32797"/>
                </a:lnTo>
                <a:cubicBezTo>
                  <a:pt x="2047215" y="35779"/>
                  <a:pt x="4666218" y="0"/>
                  <a:pt x="6431319" y="0"/>
                </a:cubicBezTo>
                <a:cubicBezTo>
                  <a:pt x="6931382" y="30531"/>
                  <a:pt x="7288570" y="-1"/>
                  <a:pt x="7631470" y="30531"/>
                </a:cubicBezTo>
                <a:cubicBezTo>
                  <a:pt x="7736245" y="2096465"/>
                  <a:pt x="7655283" y="4971471"/>
                  <a:pt x="7560032" y="6274128"/>
                </a:cubicBezTo>
                <a:cubicBezTo>
                  <a:pt x="7551842" y="6434165"/>
                  <a:pt x="7558630" y="6381800"/>
                  <a:pt x="7394324" y="6402154"/>
                </a:cubicBezTo>
                <a:cubicBezTo>
                  <a:pt x="7335914" y="6404650"/>
                  <a:pt x="7246975" y="6405586"/>
                  <a:pt x="7142118" y="6405352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7F160B5-A1CE-4576-8323-263FB7D1B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79246" y="762711"/>
            <a:ext cx="4297875" cy="4329484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850484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850484 w 5451779"/>
              <a:gd name="connsiteY9" fmla="*/ 3417073 h 3688651"/>
              <a:gd name="connsiteX0" fmla="*/ 3850484 w 5451779"/>
              <a:gd name="connsiteY0" fmla="*/ 3417073 h 3663685"/>
              <a:gd name="connsiteX1" fmla="*/ 4927311 w 5451779"/>
              <a:gd name="connsiteY1" fmla="*/ 3061336 h 3663685"/>
              <a:gd name="connsiteX2" fmla="*/ 5447234 w 5451779"/>
              <a:gd name="connsiteY2" fmla="*/ 1525101 h 3663685"/>
              <a:gd name="connsiteX3" fmla="*/ 5049696 w 5451779"/>
              <a:gd name="connsiteY3" fmla="*/ 466701 h 3663685"/>
              <a:gd name="connsiteX4" fmla="*/ 1020994 w 5451779"/>
              <a:gd name="connsiteY4" fmla="*/ 19557 h 3663685"/>
              <a:gd name="connsiteX5" fmla="*/ 151509 w 5451779"/>
              <a:gd name="connsiteY5" fmla="*/ 783491 h 3663685"/>
              <a:gd name="connsiteX6" fmla="*/ 319343 w 5451779"/>
              <a:gd name="connsiteY6" fmla="*/ 2939564 h 3663685"/>
              <a:gd name="connsiteX7" fmla="*/ 3217850 w 5451779"/>
              <a:gd name="connsiteY7" fmla="*/ 3422408 h 3663685"/>
              <a:gd name="connsiteX8" fmla="*/ 3195190 w 5451779"/>
              <a:gd name="connsiteY8" fmla="*/ 3663685 h 3663685"/>
              <a:gd name="connsiteX9" fmla="*/ 3850484 w 5451779"/>
              <a:gd name="connsiteY9" fmla="*/ 3417073 h 3663685"/>
              <a:gd name="connsiteX0" fmla="*/ 3850484 w 5451779"/>
              <a:gd name="connsiteY0" fmla="*/ 3417073 h 3663685"/>
              <a:gd name="connsiteX1" fmla="*/ 4927311 w 5451779"/>
              <a:gd name="connsiteY1" fmla="*/ 3061336 h 3663685"/>
              <a:gd name="connsiteX2" fmla="*/ 5447234 w 5451779"/>
              <a:gd name="connsiteY2" fmla="*/ 1525101 h 3663685"/>
              <a:gd name="connsiteX3" fmla="*/ 5049696 w 5451779"/>
              <a:gd name="connsiteY3" fmla="*/ 466701 h 3663685"/>
              <a:gd name="connsiteX4" fmla="*/ 1020994 w 5451779"/>
              <a:gd name="connsiteY4" fmla="*/ 19557 h 3663685"/>
              <a:gd name="connsiteX5" fmla="*/ 151509 w 5451779"/>
              <a:gd name="connsiteY5" fmla="*/ 783491 h 3663685"/>
              <a:gd name="connsiteX6" fmla="*/ 319343 w 5451779"/>
              <a:gd name="connsiteY6" fmla="*/ 2939564 h 3663685"/>
              <a:gd name="connsiteX7" fmla="*/ 3217850 w 5451779"/>
              <a:gd name="connsiteY7" fmla="*/ 3422408 h 3663685"/>
              <a:gd name="connsiteX8" fmla="*/ 3195190 w 5451779"/>
              <a:gd name="connsiteY8" fmla="*/ 3663685 h 3663685"/>
              <a:gd name="connsiteX9" fmla="*/ 3850484 w 5451779"/>
              <a:gd name="connsiteY9" fmla="*/ 3417073 h 3663685"/>
              <a:gd name="connsiteX0" fmla="*/ 3873290 w 5474585"/>
              <a:gd name="connsiteY0" fmla="*/ 3417073 h 3663685"/>
              <a:gd name="connsiteX1" fmla="*/ 4950117 w 5474585"/>
              <a:gd name="connsiteY1" fmla="*/ 3061336 h 3663685"/>
              <a:gd name="connsiteX2" fmla="*/ 5470040 w 5474585"/>
              <a:gd name="connsiteY2" fmla="*/ 1525101 h 3663685"/>
              <a:gd name="connsiteX3" fmla="*/ 5072502 w 5474585"/>
              <a:gd name="connsiteY3" fmla="*/ 466701 h 3663685"/>
              <a:gd name="connsiteX4" fmla="*/ 1407509 w 5474585"/>
              <a:gd name="connsiteY4" fmla="*/ 19557 h 3663685"/>
              <a:gd name="connsiteX5" fmla="*/ 174315 w 5474585"/>
              <a:gd name="connsiteY5" fmla="*/ 783491 h 3663685"/>
              <a:gd name="connsiteX6" fmla="*/ 342149 w 5474585"/>
              <a:gd name="connsiteY6" fmla="*/ 2939564 h 3663685"/>
              <a:gd name="connsiteX7" fmla="*/ 3240656 w 5474585"/>
              <a:gd name="connsiteY7" fmla="*/ 3422408 h 3663685"/>
              <a:gd name="connsiteX8" fmla="*/ 3217996 w 5474585"/>
              <a:gd name="connsiteY8" fmla="*/ 3663685 h 3663685"/>
              <a:gd name="connsiteX9" fmla="*/ 3873290 w 5474585"/>
              <a:gd name="connsiteY9" fmla="*/ 3417073 h 3663685"/>
              <a:gd name="connsiteX0" fmla="*/ 3782561 w 5383856"/>
              <a:gd name="connsiteY0" fmla="*/ 3417073 h 3663685"/>
              <a:gd name="connsiteX1" fmla="*/ 4859388 w 5383856"/>
              <a:gd name="connsiteY1" fmla="*/ 3061336 h 3663685"/>
              <a:gd name="connsiteX2" fmla="*/ 5379311 w 5383856"/>
              <a:gd name="connsiteY2" fmla="*/ 1525101 h 3663685"/>
              <a:gd name="connsiteX3" fmla="*/ 4981773 w 5383856"/>
              <a:gd name="connsiteY3" fmla="*/ 466701 h 3663685"/>
              <a:gd name="connsiteX4" fmla="*/ 1316780 w 5383856"/>
              <a:gd name="connsiteY4" fmla="*/ 19557 h 3663685"/>
              <a:gd name="connsiteX5" fmla="*/ 271711 w 5383856"/>
              <a:gd name="connsiteY5" fmla="*/ 783491 h 3663685"/>
              <a:gd name="connsiteX6" fmla="*/ 251420 w 5383856"/>
              <a:gd name="connsiteY6" fmla="*/ 2939564 h 3663685"/>
              <a:gd name="connsiteX7" fmla="*/ 3149927 w 5383856"/>
              <a:gd name="connsiteY7" fmla="*/ 3422408 h 3663685"/>
              <a:gd name="connsiteX8" fmla="*/ 3127267 w 5383856"/>
              <a:gd name="connsiteY8" fmla="*/ 3663685 h 3663685"/>
              <a:gd name="connsiteX9" fmla="*/ 3782561 w 5383856"/>
              <a:gd name="connsiteY9" fmla="*/ 3417073 h 3663685"/>
              <a:gd name="connsiteX0" fmla="*/ 3580559 w 5181854"/>
              <a:gd name="connsiteY0" fmla="*/ 3417073 h 3663685"/>
              <a:gd name="connsiteX1" fmla="*/ 4657386 w 5181854"/>
              <a:gd name="connsiteY1" fmla="*/ 3061336 h 3663685"/>
              <a:gd name="connsiteX2" fmla="*/ 5177309 w 5181854"/>
              <a:gd name="connsiteY2" fmla="*/ 1525101 h 3663685"/>
              <a:gd name="connsiteX3" fmla="*/ 4779771 w 5181854"/>
              <a:gd name="connsiteY3" fmla="*/ 466701 h 3663685"/>
              <a:gd name="connsiteX4" fmla="*/ 1114778 w 5181854"/>
              <a:gd name="connsiteY4" fmla="*/ 19557 h 3663685"/>
              <a:gd name="connsiteX5" fmla="*/ 69709 w 5181854"/>
              <a:gd name="connsiteY5" fmla="*/ 783491 h 3663685"/>
              <a:gd name="connsiteX6" fmla="*/ 413129 w 5181854"/>
              <a:gd name="connsiteY6" fmla="*/ 3002561 h 3663685"/>
              <a:gd name="connsiteX7" fmla="*/ 2947925 w 5181854"/>
              <a:gd name="connsiteY7" fmla="*/ 3422408 h 3663685"/>
              <a:gd name="connsiteX8" fmla="*/ 2925265 w 5181854"/>
              <a:gd name="connsiteY8" fmla="*/ 3663685 h 3663685"/>
              <a:gd name="connsiteX9" fmla="*/ 3580559 w 5181854"/>
              <a:gd name="connsiteY9" fmla="*/ 3417073 h 3663685"/>
              <a:gd name="connsiteX0" fmla="*/ 3568134 w 5169429"/>
              <a:gd name="connsiteY0" fmla="*/ 3417073 h 3663685"/>
              <a:gd name="connsiteX1" fmla="*/ 4644961 w 5169429"/>
              <a:gd name="connsiteY1" fmla="*/ 3061336 h 3663685"/>
              <a:gd name="connsiteX2" fmla="*/ 5164884 w 5169429"/>
              <a:gd name="connsiteY2" fmla="*/ 1525101 h 3663685"/>
              <a:gd name="connsiteX3" fmla="*/ 4767346 w 5169429"/>
              <a:gd name="connsiteY3" fmla="*/ 466701 h 3663685"/>
              <a:gd name="connsiteX4" fmla="*/ 1102353 w 5169429"/>
              <a:gd name="connsiteY4" fmla="*/ 19557 h 3663685"/>
              <a:gd name="connsiteX5" fmla="*/ 57284 w 5169429"/>
              <a:gd name="connsiteY5" fmla="*/ 783491 h 3663685"/>
              <a:gd name="connsiteX6" fmla="*/ 438330 w 5169429"/>
              <a:gd name="connsiteY6" fmla="*/ 3020560 h 3663685"/>
              <a:gd name="connsiteX7" fmla="*/ 2935500 w 5169429"/>
              <a:gd name="connsiteY7" fmla="*/ 3422408 h 3663685"/>
              <a:gd name="connsiteX8" fmla="*/ 2912840 w 5169429"/>
              <a:gd name="connsiteY8" fmla="*/ 3663685 h 3663685"/>
              <a:gd name="connsiteX9" fmla="*/ 3568134 w 5169429"/>
              <a:gd name="connsiteY9" fmla="*/ 3417073 h 3663685"/>
              <a:gd name="connsiteX0" fmla="*/ 3568133 w 5169428"/>
              <a:gd name="connsiteY0" fmla="*/ 3417073 h 3663685"/>
              <a:gd name="connsiteX1" fmla="*/ 4644960 w 5169428"/>
              <a:gd name="connsiteY1" fmla="*/ 3061336 h 3663685"/>
              <a:gd name="connsiteX2" fmla="*/ 5164883 w 5169428"/>
              <a:gd name="connsiteY2" fmla="*/ 1525101 h 3663685"/>
              <a:gd name="connsiteX3" fmla="*/ 4767345 w 5169428"/>
              <a:gd name="connsiteY3" fmla="*/ 466701 h 3663685"/>
              <a:gd name="connsiteX4" fmla="*/ 1102352 w 5169428"/>
              <a:gd name="connsiteY4" fmla="*/ 19557 h 3663685"/>
              <a:gd name="connsiteX5" fmla="*/ 57283 w 5169428"/>
              <a:gd name="connsiteY5" fmla="*/ 783491 h 3663685"/>
              <a:gd name="connsiteX6" fmla="*/ 438329 w 5169428"/>
              <a:gd name="connsiteY6" fmla="*/ 2930565 h 3663685"/>
              <a:gd name="connsiteX7" fmla="*/ 2935499 w 5169428"/>
              <a:gd name="connsiteY7" fmla="*/ 3422408 h 3663685"/>
              <a:gd name="connsiteX8" fmla="*/ 2912839 w 5169428"/>
              <a:gd name="connsiteY8" fmla="*/ 3663685 h 3663685"/>
              <a:gd name="connsiteX9" fmla="*/ 3568133 w 5169428"/>
              <a:gd name="connsiteY9" fmla="*/ 3417073 h 3663685"/>
              <a:gd name="connsiteX0" fmla="*/ 3560828 w 5162123"/>
              <a:gd name="connsiteY0" fmla="*/ 3417073 h 3663685"/>
              <a:gd name="connsiteX1" fmla="*/ 4637655 w 5162123"/>
              <a:gd name="connsiteY1" fmla="*/ 3061336 h 3663685"/>
              <a:gd name="connsiteX2" fmla="*/ 5157578 w 5162123"/>
              <a:gd name="connsiteY2" fmla="*/ 1525101 h 3663685"/>
              <a:gd name="connsiteX3" fmla="*/ 4760040 w 5162123"/>
              <a:gd name="connsiteY3" fmla="*/ 466701 h 3663685"/>
              <a:gd name="connsiteX4" fmla="*/ 1095047 w 5162123"/>
              <a:gd name="connsiteY4" fmla="*/ 19557 h 3663685"/>
              <a:gd name="connsiteX5" fmla="*/ 49978 w 5162123"/>
              <a:gd name="connsiteY5" fmla="*/ 783491 h 3663685"/>
              <a:gd name="connsiteX6" fmla="*/ 456108 w 5162123"/>
              <a:gd name="connsiteY6" fmla="*/ 2921566 h 3663685"/>
              <a:gd name="connsiteX7" fmla="*/ 2928194 w 5162123"/>
              <a:gd name="connsiteY7" fmla="*/ 3422408 h 3663685"/>
              <a:gd name="connsiteX8" fmla="*/ 2905534 w 5162123"/>
              <a:gd name="connsiteY8" fmla="*/ 3663685 h 3663685"/>
              <a:gd name="connsiteX9" fmla="*/ 3560828 w 5162123"/>
              <a:gd name="connsiteY9" fmla="*/ 3417073 h 3663685"/>
              <a:gd name="connsiteX0" fmla="*/ 3560828 w 5157795"/>
              <a:gd name="connsiteY0" fmla="*/ 3417903 h 3664515"/>
              <a:gd name="connsiteX1" fmla="*/ 4637655 w 5157795"/>
              <a:gd name="connsiteY1" fmla="*/ 3062166 h 3664515"/>
              <a:gd name="connsiteX2" fmla="*/ 5157578 w 5157795"/>
              <a:gd name="connsiteY2" fmla="*/ 1525931 h 3664515"/>
              <a:gd name="connsiteX3" fmla="*/ 4672248 w 5157795"/>
              <a:gd name="connsiteY3" fmla="*/ 449532 h 3664515"/>
              <a:gd name="connsiteX4" fmla="*/ 1095047 w 5157795"/>
              <a:gd name="connsiteY4" fmla="*/ 20387 h 3664515"/>
              <a:gd name="connsiteX5" fmla="*/ 49978 w 5157795"/>
              <a:gd name="connsiteY5" fmla="*/ 784321 h 3664515"/>
              <a:gd name="connsiteX6" fmla="*/ 456108 w 5157795"/>
              <a:gd name="connsiteY6" fmla="*/ 2922396 h 3664515"/>
              <a:gd name="connsiteX7" fmla="*/ 2928194 w 5157795"/>
              <a:gd name="connsiteY7" fmla="*/ 3423238 h 3664515"/>
              <a:gd name="connsiteX8" fmla="*/ 2905534 w 5157795"/>
              <a:gd name="connsiteY8" fmla="*/ 3664515 h 3664515"/>
              <a:gd name="connsiteX9" fmla="*/ 3560828 w 5157795"/>
              <a:gd name="connsiteY9" fmla="*/ 3417903 h 3664515"/>
              <a:gd name="connsiteX0" fmla="*/ 3560828 w 5157966"/>
              <a:gd name="connsiteY0" fmla="*/ 3417903 h 3664515"/>
              <a:gd name="connsiteX1" fmla="*/ 4625113 w 5157966"/>
              <a:gd name="connsiteY1" fmla="*/ 2972172 h 3664515"/>
              <a:gd name="connsiteX2" fmla="*/ 5157578 w 5157966"/>
              <a:gd name="connsiteY2" fmla="*/ 1525931 h 3664515"/>
              <a:gd name="connsiteX3" fmla="*/ 4672248 w 5157966"/>
              <a:gd name="connsiteY3" fmla="*/ 449532 h 3664515"/>
              <a:gd name="connsiteX4" fmla="*/ 1095047 w 5157966"/>
              <a:gd name="connsiteY4" fmla="*/ 20387 h 3664515"/>
              <a:gd name="connsiteX5" fmla="*/ 49978 w 5157966"/>
              <a:gd name="connsiteY5" fmla="*/ 784321 h 3664515"/>
              <a:gd name="connsiteX6" fmla="*/ 456108 w 5157966"/>
              <a:gd name="connsiteY6" fmla="*/ 2922396 h 3664515"/>
              <a:gd name="connsiteX7" fmla="*/ 2928194 w 5157966"/>
              <a:gd name="connsiteY7" fmla="*/ 3423238 h 3664515"/>
              <a:gd name="connsiteX8" fmla="*/ 2905534 w 5157966"/>
              <a:gd name="connsiteY8" fmla="*/ 3664515 h 3664515"/>
              <a:gd name="connsiteX9" fmla="*/ 3560828 w 5157966"/>
              <a:gd name="connsiteY9" fmla="*/ 3417903 h 3664515"/>
              <a:gd name="connsiteX0" fmla="*/ 3560828 w 5157966"/>
              <a:gd name="connsiteY0" fmla="*/ 3417903 h 3664515"/>
              <a:gd name="connsiteX1" fmla="*/ 4625113 w 5157966"/>
              <a:gd name="connsiteY1" fmla="*/ 2972172 h 3664515"/>
              <a:gd name="connsiteX2" fmla="*/ 5157578 w 5157966"/>
              <a:gd name="connsiteY2" fmla="*/ 1606926 h 3664515"/>
              <a:gd name="connsiteX3" fmla="*/ 4672248 w 5157966"/>
              <a:gd name="connsiteY3" fmla="*/ 449532 h 3664515"/>
              <a:gd name="connsiteX4" fmla="*/ 1095047 w 5157966"/>
              <a:gd name="connsiteY4" fmla="*/ 20387 h 3664515"/>
              <a:gd name="connsiteX5" fmla="*/ 49978 w 5157966"/>
              <a:gd name="connsiteY5" fmla="*/ 784321 h 3664515"/>
              <a:gd name="connsiteX6" fmla="*/ 456108 w 5157966"/>
              <a:gd name="connsiteY6" fmla="*/ 2922396 h 3664515"/>
              <a:gd name="connsiteX7" fmla="*/ 2928194 w 5157966"/>
              <a:gd name="connsiteY7" fmla="*/ 3423238 h 3664515"/>
              <a:gd name="connsiteX8" fmla="*/ 2905534 w 5157966"/>
              <a:gd name="connsiteY8" fmla="*/ 3664515 h 3664515"/>
              <a:gd name="connsiteX9" fmla="*/ 3560828 w 5157966"/>
              <a:gd name="connsiteY9" fmla="*/ 3417903 h 3664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57966" h="3664515">
                <a:moveTo>
                  <a:pt x="3560828" y="3417903"/>
                </a:moveTo>
                <a:cubicBezTo>
                  <a:pt x="4020373" y="3449733"/>
                  <a:pt x="4358988" y="3274001"/>
                  <a:pt x="4625113" y="2972172"/>
                </a:cubicBezTo>
                <a:cubicBezTo>
                  <a:pt x="4891238" y="2670343"/>
                  <a:pt x="5149722" y="2027366"/>
                  <a:pt x="5157578" y="1606926"/>
                </a:cubicBezTo>
                <a:cubicBezTo>
                  <a:pt x="5165434" y="1186486"/>
                  <a:pt x="5055868" y="699491"/>
                  <a:pt x="4672248" y="449532"/>
                </a:cubicBezTo>
                <a:cubicBezTo>
                  <a:pt x="4230479" y="245182"/>
                  <a:pt x="2144491" y="-85439"/>
                  <a:pt x="1095047" y="20387"/>
                </a:cubicBezTo>
                <a:cubicBezTo>
                  <a:pt x="609596" y="84599"/>
                  <a:pt x="156468" y="300653"/>
                  <a:pt x="49978" y="784321"/>
                </a:cubicBezTo>
                <a:cubicBezTo>
                  <a:pt x="-56512" y="1267989"/>
                  <a:pt x="-23595" y="2482577"/>
                  <a:pt x="456108" y="2922396"/>
                </a:cubicBezTo>
                <a:cubicBezTo>
                  <a:pt x="935811" y="3362215"/>
                  <a:pt x="1626172" y="3439085"/>
                  <a:pt x="2928194" y="3423238"/>
                </a:cubicBezTo>
                <a:cubicBezTo>
                  <a:pt x="2961858" y="3542568"/>
                  <a:pt x="2958691" y="3539928"/>
                  <a:pt x="2905534" y="3664515"/>
                </a:cubicBezTo>
                <a:cubicBezTo>
                  <a:pt x="3294758" y="3581805"/>
                  <a:pt x="3560828" y="3417903"/>
                  <a:pt x="3560828" y="341790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65682C8-9C81-1AB7-1B14-0F5CD3887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1549" y="1407381"/>
            <a:ext cx="3330106" cy="2904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l-GR" sz="2300" dirty="0"/>
              <a:t>Μετά την επεξεργασία, το νερό μεταφέρεται μέσα από μεγάλους σωλήνες. Αυτοί οι σωλήνες περνούν κάτω από τη γη ή πάνω από αυτήν και φτάνουν μέχρι το σπίτι μας.</a:t>
            </a:r>
            <a:endParaRPr lang="en-US" sz="2300" dirty="0"/>
          </a:p>
        </p:txBody>
      </p:sp>
      <p:pic>
        <p:nvPicPr>
          <p:cNvPr id="5" name="Θέση περιεχομένου 4" descr="Εικόνα που περιέχει ουρανός, σπίτι, clipart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4D135238-D85E-F027-EF26-9C51F6AEBE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44" y="509247"/>
            <a:ext cx="7017319" cy="5559957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366780-B46E-437C-812E-406B7500D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27663" y="782008"/>
            <a:ext cx="4297875" cy="4329484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798149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798149 w 5451779"/>
              <a:gd name="connsiteY9" fmla="*/ 3417073 h 3688651"/>
              <a:gd name="connsiteX0" fmla="*/ 3850484 w 5451779"/>
              <a:gd name="connsiteY0" fmla="*/ 3417073 h 3688651"/>
              <a:gd name="connsiteX1" fmla="*/ 4927311 w 5451779"/>
              <a:gd name="connsiteY1" fmla="*/ 3061336 h 3688651"/>
              <a:gd name="connsiteX2" fmla="*/ 5447234 w 5451779"/>
              <a:gd name="connsiteY2" fmla="*/ 1525101 h 3688651"/>
              <a:gd name="connsiteX3" fmla="*/ 5049696 w 5451779"/>
              <a:gd name="connsiteY3" fmla="*/ 466701 h 3688651"/>
              <a:gd name="connsiteX4" fmla="*/ 1020994 w 5451779"/>
              <a:gd name="connsiteY4" fmla="*/ 19557 h 3688651"/>
              <a:gd name="connsiteX5" fmla="*/ 151509 w 5451779"/>
              <a:gd name="connsiteY5" fmla="*/ 783491 h 3688651"/>
              <a:gd name="connsiteX6" fmla="*/ 319343 w 5451779"/>
              <a:gd name="connsiteY6" fmla="*/ 2939564 h 3688651"/>
              <a:gd name="connsiteX7" fmla="*/ 3217850 w 5451779"/>
              <a:gd name="connsiteY7" fmla="*/ 3422408 h 3688651"/>
              <a:gd name="connsiteX8" fmla="*/ 3195189 w 5451779"/>
              <a:gd name="connsiteY8" fmla="*/ 3688651 h 3688651"/>
              <a:gd name="connsiteX9" fmla="*/ 3850484 w 5451779"/>
              <a:gd name="connsiteY9" fmla="*/ 3417073 h 3688651"/>
              <a:gd name="connsiteX0" fmla="*/ 3850484 w 5451779"/>
              <a:gd name="connsiteY0" fmla="*/ 3417073 h 3663685"/>
              <a:gd name="connsiteX1" fmla="*/ 4927311 w 5451779"/>
              <a:gd name="connsiteY1" fmla="*/ 3061336 h 3663685"/>
              <a:gd name="connsiteX2" fmla="*/ 5447234 w 5451779"/>
              <a:gd name="connsiteY2" fmla="*/ 1525101 h 3663685"/>
              <a:gd name="connsiteX3" fmla="*/ 5049696 w 5451779"/>
              <a:gd name="connsiteY3" fmla="*/ 466701 h 3663685"/>
              <a:gd name="connsiteX4" fmla="*/ 1020994 w 5451779"/>
              <a:gd name="connsiteY4" fmla="*/ 19557 h 3663685"/>
              <a:gd name="connsiteX5" fmla="*/ 151509 w 5451779"/>
              <a:gd name="connsiteY5" fmla="*/ 783491 h 3663685"/>
              <a:gd name="connsiteX6" fmla="*/ 319343 w 5451779"/>
              <a:gd name="connsiteY6" fmla="*/ 2939564 h 3663685"/>
              <a:gd name="connsiteX7" fmla="*/ 3217850 w 5451779"/>
              <a:gd name="connsiteY7" fmla="*/ 3422408 h 3663685"/>
              <a:gd name="connsiteX8" fmla="*/ 3195190 w 5451779"/>
              <a:gd name="connsiteY8" fmla="*/ 3663685 h 3663685"/>
              <a:gd name="connsiteX9" fmla="*/ 3850484 w 5451779"/>
              <a:gd name="connsiteY9" fmla="*/ 3417073 h 3663685"/>
              <a:gd name="connsiteX0" fmla="*/ 3850484 w 5451779"/>
              <a:gd name="connsiteY0" fmla="*/ 3417073 h 3663685"/>
              <a:gd name="connsiteX1" fmla="*/ 4927311 w 5451779"/>
              <a:gd name="connsiteY1" fmla="*/ 3061336 h 3663685"/>
              <a:gd name="connsiteX2" fmla="*/ 5447234 w 5451779"/>
              <a:gd name="connsiteY2" fmla="*/ 1525101 h 3663685"/>
              <a:gd name="connsiteX3" fmla="*/ 5049696 w 5451779"/>
              <a:gd name="connsiteY3" fmla="*/ 466701 h 3663685"/>
              <a:gd name="connsiteX4" fmla="*/ 1020994 w 5451779"/>
              <a:gd name="connsiteY4" fmla="*/ 19557 h 3663685"/>
              <a:gd name="connsiteX5" fmla="*/ 151509 w 5451779"/>
              <a:gd name="connsiteY5" fmla="*/ 783491 h 3663685"/>
              <a:gd name="connsiteX6" fmla="*/ 319343 w 5451779"/>
              <a:gd name="connsiteY6" fmla="*/ 2939564 h 3663685"/>
              <a:gd name="connsiteX7" fmla="*/ 3217850 w 5451779"/>
              <a:gd name="connsiteY7" fmla="*/ 3422408 h 3663685"/>
              <a:gd name="connsiteX8" fmla="*/ 3195190 w 5451779"/>
              <a:gd name="connsiteY8" fmla="*/ 3663685 h 3663685"/>
              <a:gd name="connsiteX9" fmla="*/ 3850484 w 5451779"/>
              <a:gd name="connsiteY9" fmla="*/ 3417073 h 3663685"/>
              <a:gd name="connsiteX0" fmla="*/ 3873290 w 5474585"/>
              <a:gd name="connsiteY0" fmla="*/ 3417073 h 3663685"/>
              <a:gd name="connsiteX1" fmla="*/ 4950117 w 5474585"/>
              <a:gd name="connsiteY1" fmla="*/ 3061336 h 3663685"/>
              <a:gd name="connsiteX2" fmla="*/ 5470040 w 5474585"/>
              <a:gd name="connsiteY2" fmla="*/ 1525101 h 3663685"/>
              <a:gd name="connsiteX3" fmla="*/ 5072502 w 5474585"/>
              <a:gd name="connsiteY3" fmla="*/ 466701 h 3663685"/>
              <a:gd name="connsiteX4" fmla="*/ 1407509 w 5474585"/>
              <a:gd name="connsiteY4" fmla="*/ 19557 h 3663685"/>
              <a:gd name="connsiteX5" fmla="*/ 174315 w 5474585"/>
              <a:gd name="connsiteY5" fmla="*/ 783491 h 3663685"/>
              <a:gd name="connsiteX6" fmla="*/ 342149 w 5474585"/>
              <a:gd name="connsiteY6" fmla="*/ 2939564 h 3663685"/>
              <a:gd name="connsiteX7" fmla="*/ 3240656 w 5474585"/>
              <a:gd name="connsiteY7" fmla="*/ 3422408 h 3663685"/>
              <a:gd name="connsiteX8" fmla="*/ 3217996 w 5474585"/>
              <a:gd name="connsiteY8" fmla="*/ 3663685 h 3663685"/>
              <a:gd name="connsiteX9" fmla="*/ 3873290 w 5474585"/>
              <a:gd name="connsiteY9" fmla="*/ 3417073 h 3663685"/>
              <a:gd name="connsiteX0" fmla="*/ 3782561 w 5383856"/>
              <a:gd name="connsiteY0" fmla="*/ 3417073 h 3663685"/>
              <a:gd name="connsiteX1" fmla="*/ 4859388 w 5383856"/>
              <a:gd name="connsiteY1" fmla="*/ 3061336 h 3663685"/>
              <a:gd name="connsiteX2" fmla="*/ 5379311 w 5383856"/>
              <a:gd name="connsiteY2" fmla="*/ 1525101 h 3663685"/>
              <a:gd name="connsiteX3" fmla="*/ 4981773 w 5383856"/>
              <a:gd name="connsiteY3" fmla="*/ 466701 h 3663685"/>
              <a:gd name="connsiteX4" fmla="*/ 1316780 w 5383856"/>
              <a:gd name="connsiteY4" fmla="*/ 19557 h 3663685"/>
              <a:gd name="connsiteX5" fmla="*/ 271711 w 5383856"/>
              <a:gd name="connsiteY5" fmla="*/ 783491 h 3663685"/>
              <a:gd name="connsiteX6" fmla="*/ 251420 w 5383856"/>
              <a:gd name="connsiteY6" fmla="*/ 2939564 h 3663685"/>
              <a:gd name="connsiteX7" fmla="*/ 3149927 w 5383856"/>
              <a:gd name="connsiteY7" fmla="*/ 3422408 h 3663685"/>
              <a:gd name="connsiteX8" fmla="*/ 3127267 w 5383856"/>
              <a:gd name="connsiteY8" fmla="*/ 3663685 h 3663685"/>
              <a:gd name="connsiteX9" fmla="*/ 3782561 w 5383856"/>
              <a:gd name="connsiteY9" fmla="*/ 3417073 h 3663685"/>
              <a:gd name="connsiteX0" fmla="*/ 3580559 w 5181854"/>
              <a:gd name="connsiteY0" fmla="*/ 3417073 h 3663685"/>
              <a:gd name="connsiteX1" fmla="*/ 4657386 w 5181854"/>
              <a:gd name="connsiteY1" fmla="*/ 3061336 h 3663685"/>
              <a:gd name="connsiteX2" fmla="*/ 5177309 w 5181854"/>
              <a:gd name="connsiteY2" fmla="*/ 1525101 h 3663685"/>
              <a:gd name="connsiteX3" fmla="*/ 4779771 w 5181854"/>
              <a:gd name="connsiteY3" fmla="*/ 466701 h 3663685"/>
              <a:gd name="connsiteX4" fmla="*/ 1114778 w 5181854"/>
              <a:gd name="connsiteY4" fmla="*/ 19557 h 3663685"/>
              <a:gd name="connsiteX5" fmla="*/ 69709 w 5181854"/>
              <a:gd name="connsiteY5" fmla="*/ 783491 h 3663685"/>
              <a:gd name="connsiteX6" fmla="*/ 413129 w 5181854"/>
              <a:gd name="connsiteY6" fmla="*/ 3002561 h 3663685"/>
              <a:gd name="connsiteX7" fmla="*/ 2947925 w 5181854"/>
              <a:gd name="connsiteY7" fmla="*/ 3422408 h 3663685"/>
              <a:gd name="connsiteX8" fmla="*/ 2925265 w 5181854"/>
              <a:gd name="connsiteY8" fmla="*/ 3663685 h 3663685"/>
              <a:gd name="connsiteX9" fmla="*/ 3580559 w 5181854"/>
              <a:gd name="connsiteY9" fmla="*/ 3417073 h 3663685"/>
              <a:gd name="connsiteX0" fmla="*/ 3568134 w 5169429"/>
              <a:gd name="connsiteY0" fmla="*/ 3417073 h 3663685"/>
              <a:gd name="connsiteX1" fmla="*/ 4644961 w 5169429"/>
              <a:gd name="connsiteY1" fmla="*/ 3061336 h 3663685"/>
              <a:gd name="connsiteX2" fmla="*/ 5164884 w 5169429"/>
              <a:gd name="connsiteY2" fmla="*/ 1525101 h 3663685"/>
              <a:gd name="connsiteX3" fmla="*/ 4767346 w 5169429"/>
              <a:gd name="connsiteY3" fmla="*/ 466701 h 3663685"/>
              <a:gd name="connsiteX4" fmla="*/ 1102353 w 5169429"/>
              <a:gd name="connsiteY4" fmla="*/ 19557 h 3663685"/>
              <a:gd name="connsiteX5" fmla="*/ 57284 w 5169429"/>
              <a:gd name="connsiteY5" fmla="*/ 783491 h 3663685"/>
              <a:gd name="connsiteX6" fmla="*/ 438330 w 5169429"/>
              <a:gd name="connsiteY6" fmla="*/ 3020560 h 3663685"/>
              <a:gd name="connsiteX7" fmla="*/ 2935500 w 5169429"/>
              <a:gd name="connsiteY7" fmla="*/ 3422408 h 3663685"/>
              <a:gd name="connsiteX8" fmla="*/ 2912840 w 5169429"/>
              <a:gd name="connsiteY8" fmla="*/ 3663685 h 3663685"/>
              <a:gd name="connsiteX9" fmla="*/ 3568134 w 5169429"/>
              <a:gd name="connsiteY9" fmla="*/ 3417073 h 3663685"/>
              <a:gd name="connsiteX0" fmla="*/ 3568133 w 5169428"/>
              <a:gd name="connsiteY0" fmla="*/ 3417073 h 3663685"/>
              <a:gd name="connsiteX1" fmla="*/ 4644960 w 5169428"/>
              <a:gd name="connsiteY1" fmla="*/ 3061336 h 3663685"/>
              <a:gd name="connsiteX2" fmla="*/ 5164883 w 5169428"/>
              <a:gd name="connsiteY2" fmla="*/ 1525101 h 3663685"/>
              <a:gd name="connsiteX3" fmla="*/ 4767345 w 5169428"/>
              <a:gd name="connsiteY3" fmla="*/ 466701 h 3663685"/>
              <a:gd name="connsiteX4" fmla="*/ 1102352 w 5169428"/>
              <a:gd name="connsiteY4" fmla="*/ 19557 h 3663685"/>
              <a:gd name="connsiteX5" fmla="*/ 57283 w 5169428"/>
              <a:gd name="connsiteY5" fmla="*/ 783491 h 3663685"/>
              <a:gd name="connsiteX6" fmla="*/ 438329 w 5169428"/>
              <a:gd name="connsiteY6" fmla="*/ 2930565 h 3663685"/>
              <a:gd name="connsiteX7" fmla="*/ 2935499 w 5169428"/>
              <a:gd name="connsiteY7" fmla="*/ 3422408 h 3663685"/>
              <a:gd name="connsiteX8" fmla="*/ 2912839 w 5169428"/>
              <a:gd name="connsiteY8" fmla="*/ 3663685 h 3663685"/>
              <a:gd name="connsiteX9" fmla="*/ 3568133 w 5169428"/>
              <a:gd name="connsiteY9" fmla="*/ 3417073 h 3663685"/>
              <a:gd name="connsiteX0" fmla="*/ 3560828 w 5162123"/>
              <a:gd name="connsiteY0" fmla="*/ 3417073 h 3663685"/>
              <a:gd name="connsiteX1" fmla="*/ 4637655 w 5162123"/>
              <a:gd name="connsiteY1" fmla="*/ 3061336 h 3663685"/>
              <a:gd name="connsiteX2" fmla="*/ 5157578 w 5162123"/>
              <a:gd name="connsiteY2" fmla="*/ 1525101 h 3663685"/>
              <a:gd name="connsiteX3" fmla="*/ 4760040 w 5162123"/>
              <a:gd name="connsiteY3" fmla="*/ 466701 h 3663685"/>
              <a:gd name="connsiteX4" fmla="*/ 1095047 w 5162123"/>
              <a:gd name="connsiteY4" fmla="*/ 19557 h 3663685"/>
              <a:gd name="connsiteX5" fmla="*/ 49978 w 5162123"/>
              <a:gd name="connsiteY5" fmla="*/ 783491 h 3663685"/>
              <a:gd name="connsiteX6" fmla="*/ 456108 w 5162123"/>
              <a:gd name="connsiteY6" fmla="*/ 2921566 h 3663685"/>
              <a:gd name="connsiteX7" fmla="*/ 2928194 w 5162123"/>
              <a:gd name="connsiteY7" fmla="*/ 3422408 h 3663685"/>
              <a:gd name="connsiteX8" fmla="*/ 2905534 w 5162123"/>
              <a:gd name="connsiteY8" fmla="*/ 3663685 h 3663685"/>
              <a:gd name="connsiteX9" fmla="*/ 3560828 w 5162123"/>
              <a:gd name="connsiteY9" fmla="*/ 3417073 h 3663685"/>
              <a:gd name="connsiteX0" fmla="*/ 3560828 w 5157795"/>
              <a:gd name="connsiteY0" fmla="*/ 3417903 h 3664515"/>
              <a:gd name="connsiteX1" fmla="*/ 4637655 w 5157795"/>
              <a:gd name="connsiteY1" fmla="*/ 3062166 h 3664515"/>
              <a:gd name="connsiteX2" fmla="*/ 5157578 w 5157795"/>
              <a:gd name="connsiteY2" fmla="*/ 1525931 h 3664515"/>
              <a:gd name="connsiteX3" fmla="*/ 4672248 w 5157795"/>
              <a:gd name="connsiteY3" fmla="*/ 449532 h 3664515"/>
              <a:gd name="connsiteX4" fmla="*/ 1095047 w 5157795"/>
              <a:gd name="connsiteY4" fmla="*/ 20387 h 3664515"/>
              <a:gd name="connsiteX5" fmla="*/ 49978 w 5157795"/>
              <a:gd name="connsiteY5" fmla="*/ 784321 h 3664515"/>
              <a:gd name="connsiteX6" fmla="*/ 456108 w 5157795"/>
              <a:gd name="connsiteY6" fmla="*/ 2922396 h 3664515"/>
              <a:gd name="connsiteX7" fmla="*/ 2928194 w 5157795"/>
              <a:gd name="connsiteY7" fmla="*/ 3423238 h 3664515"/>
              <a:gd name="connsiteX8" fmla="*/ 2905534 w 5157795"/>
              <a:gd name="connsiteY8" fmla="*/ 3664515 h 3664515"/>
              <a:gd name="connsiteX9" fmla="*/ 3560828 w 5157795"/>
              <a:gd name="connsiteY9" fmla="*/ 3417903 h 3664515"/>
              <a:gd name="connsiteX0" fmla="*/ 3560828 w 5157966"/>
              <a:gd name="connsiteY0" fmla="*/ 3417903 h 3664515"/>
              <a:gd name="connsiteX1" fmla="*/ 4625113 w 5157966"/>
              <a:gd name="connsiteY1" fmla="*/ 2972172 h 3664515"/>
              <a:gd name="connsiteX2" fmla="*/ 5157578 w 5157966"/>
              <a:gd name="connsiteY2" fmla="*/ 1525931 h 3664515"/>
              <a:gd name="connsiteX3" fmla="*/ 4672248 w 5157966"/>
              <a:gd name="connsiteY3" fmla="*/ 449532 h 3664515"/>
              <a:gd name="connsiteX4" fmla="*/ 1095047 w 5157966"/>
              <a:gd name="connsiteY4" fmla="*/ 20387 h 3664515"/>
              <a:gd name="connsiteX5" fmla="*/ 49978 w 5157966"/>
              <a:gd name="connsiteY5" fmla="*/ 784321 h 3664515"/>
              <a:gd name="connsiteX6" fmla="*/ 456108 w 5157966"/>
              <a:gd name="connsiteY6" fmla="*/ 2922396 h 3664515"/>
              <a:gd name="connsiteX7" fmla="*/ 2928194 w 5157966"/>
              <a:gd name="connsiteY7" fmla="*/ 3423238 h 3664515"/>
              <a:gd name="connsiteX8" fmla="*/ 2905534 w 5157966"/>
              <a:gd name="connsiteY8" fmla="*/ 3664515 h 3664515"/>
              <a:gd name="connsiteX9" fmla="*/ 3560828 w 5157966"/>
              <a:gd name="connsiteY9" fmla="*/ 3417903 h 3664515"/>
              <a:gd name="connsiteX0" fmla="*/ 3560828 w 5157966"/>
              <a:gd name="connsiteY0" fmla="*/ 3417903 h 3664515"/>
              <a:gd name="connsiteX1" fmla="*/ 4625113 w 5157966"/>
              <a:gd name="connsiteY1" fmla="*/ 2972172 h 3664515"/>
              <a:gd name="connsiteX2" fmla="*/ 5157578 w 5157966"/>
              <a:gd name="connsiteY2" fmla="*/ 1606926 h 3664515"/>
              <a:gd name="connsiteX3" fmla="*/ 4672248 w 5157966"/>
              <a:gd name="connsiteY3" fmla="*/ 449532 h 3664515"/>
              <a:gd name="connsiteX4" fmla="*/ 1095047 w 5157966"/>
              <a:gd name="connsiteY4" fmla="*/ 20387 h 3664515"/>
              <a:gd name="connsiteX5" fmla="*/ 49978 w 5157966"/>
              <a:gd name="connsiteY5" fmla="*/ 784321 h 3664515"/>
              <a:gd name="connsiteX6" fmla="*/ 456108 w 5157966"/>
              <a:gd name="connsiteY6" fmla="*/ 2922396 h 3664515"/>
              <a:gd name="connsiteX7" fmla="*/ 2928194 w 5157966"/>
              <a:gd name="connsiteY7" fmla="*/ 3423238 h 3664515"/>
              <a:gd name="connsiteX8" fmla="*/ 2905534 w 5157966"/>
              <a:gd name="connsiteY8" fmla="*/ 3664515 h 3664515"/>
              <a:gd name="connsiteX9" fmla="*/ 3560828 w 5157966"/>
              <a:gd name="connsiteY9" fmla="*/ 3417903 h 3664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57966" h="3664515">
                <a:moveTo>
                  <a:pt x="3560828" y="3417903"/>
                </a:moveTo>
                <a:cubicBezTo>
                  <a:pt x="4020373" y="3449733"/>
                  <a:pt x="4358988" y="3274001"/>
                  <a:pt x="4625113" y="2972172"/>
                </a:cubicBezTo>
                <a:cubicBezTo>
                  <a:pt x="4891238" y="2670343"/>
                  <a:pt x="5149722" y="2027366"/>
                  <a:pt x="5157578" y="1606926"/>
                </a:cubicBezTo>
                <a:cubicBezTo>
                  <a:pt x="5165434" y="1186486"/>
                  <a:pt x="5055868" y="699491"/>
                  <a:pt x="4672248" y="449532"/>
                </a:cubicBezTo>
                <a:cubicBezTo>
                  <a:pt x="4230479" y="245182"/>
                  <a:pt x="2144491" y="-85439"/>
                  <a:pt x="1095047" y="20387"/>
                </a:cubicBezTo>
                <a:cubicBezTo>
                  <a:pt x="609596" y="84599"/>
                  <a:pt x="156468" y="300653"/>
                  <a:pt x="49978" y="784321"/>
                </a:cubicBezTo>
                <a:cubicBezTo>
                  <a:pt x="-56512" y="1267989"/>
                  <a:pt x="-23595" y="2482577"/>
                  <a:pt x="456108" y="2922396"/>
                </a:cubicBezTo>
                <a:cubicBezTo>
                  <a:pt x="935811" y="3362215"/>
                  <a:pt x="1626172" y="3439085"/>
                  <a:pt x="2928194" y="3423238"/>
                </a:cubicBezTo>
                <a:cubicBezTo>
                  <a:pt x="2961858" y="3542568"/>
                  <a:pt x="2958691" y="3539928"/>
                  <a:pt x="2905534" y="3664515"/>
                </a:cubicBezTo>
                <a:cubicBezTo>
                  <a:pt x="3294758" y="3581805"/>
                  <a:pt x="3560828" y="3417903"/>
                  <a:pt x="3560828" y="341790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081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449D184-9D1F-4194-967E-2078F06C0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Εικόνα 6" descr="Εικόνα που περιέχει άτομο, νιπτήρας, βρύση, εσωτερικός χώρο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C6FB8520-C616-225B-D7A3-F22E395E2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70" r="14255" b="-1"/>
          <a:stretch/>
        </p:blipFill>
        <p:spPr>
          <a:xfrm>
            <a:off x="5623249" y="484454"/>
            <a:ext cx="5993465" cy="5736874"/>
          </a:xfrm>
          <a:custGeom>
            <a:avLst/>
            <a:gdLst/>
            <a:ahLst/>
            <a:cxnLst/>
            <a:rect l="l" t="t" r="r" b="b"/>
            <a:pathLst>
              <a:path w="7040677" h="6180550">
                <a:moveTo>
                  <a:pt x="493688" y="34"/>
                </a:moveTo>
                <a:cubicBezTo>
                  <a:pt x="653887" y="409"/>
                  <a:pt x="854619" y="3920"/>
                  <a:pt x="1033873" y="8815"/>
                </a:cubicBezTo>
                <a:lnTo>
                  <a:pt x="6135204" y="38273"/>
                </a:lnTo>
                <a:lnTo>
                  <a:pt x="7040677" y="66047"/>
                </a:lnTo>
                <a:lnTo>
                  <a:pt x="7040677" y="6149315"/>
                </a:lnTo>
                <a:lnTo>
                  <a:pt x="6895903" y="6148904"/>
                </a:lnTo>
                <a:cubicBezTo>
                  <a:pt x="5164050" y="6146027"/>
                  <a:pt x="2763280" y="6180550"/>
                  <a:pt x="1145259" y="6180550"/>
                </a:cubicBezTo>
                <a:cubicBezTo>
                  <a:pt x="686865" y="6151091"/>
                  <a:pt x="359440" y="6180551"/>
                  <a:pt x="45113" y="6151091"/>
                </a:cubicBezTo>
                <a:cubicBezTo>
                  <a:pt x="-50932" y="4157674"/>
                  <a:pt x="23284" y="1383584"/>
                  <a:pt x="110598" y="126652"/>
                </a:cubicBezTo>
                <a:cubicBezTo>
                  <a:pt x="118105" y="-27768"/>
                  <a:pt x="111883" y="22759"/>
                  <a:pt x="262498" y="3120"/>
                </a:cubicBezTo>
                <a:cubicBezTo>
                  <a:pt x="316041" y="711"/>
                  <a:pt x="397569" y="-192"/>
                  <a:pt x="493688" y="34"/>
                </a:cubicBezTo>
                <a:close/>
              </a:path>
            </a:pathLst>
          </a:custGeom>
          <a:ln>
            <a:noFill/>
          </a:ln>
        </p:spPr>
      </p:pic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D0A91AB-7772-469C-ADBF-6BA8D81AE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623249" y="484449"/>
            <a:ext cx="5993464" cy="5736873"/>
          </a:xfrm>
          <a:custGeom>
            <a:avLst/>
            <a:gdLst>
              <a:gd name="connsiteX0" fmla="*/ 7142118 w 7680682"/>
              <a:gd name="connsiteY0" fmla="*/ 6405352 h 6405386"/>
              <a:gd name="connsiteX1" fmla="*/ 6552830 w 7680682"/>
              <a:gd name="connsiteY1" fmla="*/ 6396252 h 6405386"/>
              <a:gd name="connsiteX2" fmla="*/ 987782 w 7680682"/>
              <a:gd name="connsiteY2" fmla="*/ 6365722 h 6405386"/>
              <a:gd name="connsiteX3" fmla="*/ 0 w 7680682"/>
              <a:gd name="connsiteY3" fmla="*/ 6336938 h 6405386"/>
              <a:gd name="connsiteX4" fmla="*/ 0 w 7680682"/>
              <a:gd name="connsiteY4" fmla="*/ 32372 h 6405386"/>
              <a:gd name="connsiteX5" fmla="*/ 157934 w 7680682"/>
              <a:gd name="connsiteY5" fmla="*/ 32797 h 6405386"/>
              <a:gd name="connsiteX6" fmla="*/ 6431319 w 7680682"/>
              <a:gd name="connsiteY6" fmla="*/ 0 h 6405386"/>
              <a:gd name="connsiteX7" fmla="*/ 7631470 w 7680682"/>
              <a:gd name="connsiteY7" fmla="*/ 30531 h 6405386"/>
              <a:gd name="connsiteX8" fmla="*/ 7560032 w 7680682"/>
              <a:gd name="connsiteY8" fmla="*/ 6274128 h 6405386"/>
              <a:gd name="connsiteX9" fmla="*/ 7394324 w 7680682"/>
              <a:gd name="connsiteY9" fmla="*/ 6402154 h 6405386"/>
              <a:gd name="connsiteX10" fmla="*/ 7142118 w 7680682"/>
              <a:gd name="connsiteY10" fmla="*/ 6405352 h 640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80682" h="6405386">
                <a:moveTo>
                  <a:pt x="7142118" y="6405352"/>
                </a:moveTo>
                <a:cubicBezTo>
                  <a:pt x="6967357" y="6404963"/>
                  <a:pt x="6748379" y="6401325"/>
                  <a:pt x="6552830" y="6396252"/>
                </a:cubicBezTo>
                <a:lnTo>
                  <a:pt x="987782" y="6365722"/>
                </a:lnTo>
                <a:lnTo>
                  <a:pt x="0" y="6336938"/>
                </a:lnTo>
                <a:lnTo>
                  <a:pt x="0" y="32372"/>
                </a:lnTo>
                <a:lnTo>
                  <a:pt x="157934" y="32797"/>
                </a:lnTo>
                <a:cubicBezTo>
                  <a:pt x="2047215" y="35779"/>
                  <a:pt x="4666218" y="0"/>
                  <a:pt x="6431319" y="0"/>
                </a:cubicBezTo>
                <a:cubicBezTo>
                  <a:pt x="6931382" y="30531"/>
                  <a:pt x="7288570" y="-1"/>
                  <a:pt x="7631470" y="30531"/>
                </a:cubicBezTo>
                <a:cubicBezTo>
                  <a:pt x="7736245" y="2096465"/>
                  <a:pt x="7655283" y="4971471"/>
                  <a:pt x="7560032" y="6274128"/>
                </a:cubicBezTo>
                <a:cubicBezTo>
                  <a:pt x="7551842" y="6434165"/>
                  <a:pt x="7558630" y="6381800"/>
                  <a:pt x="7394324" y="6402154"/>
                </a:cubicBezTo>
                <a:cubicBezTo>
                  <a:pt x="7335914" y="6404650"/>
                  <a:pt x="7246975" y="6405586"/>
                  <a:pt x="7142118" y="6405352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AA0020E-FB7B-4A05-91FF-2F596CD42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286" y="2745855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67E10A-0980-524F-B95B-39B715416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900" y="3137186"/>
            <a:ext cx="4107445" cy="2757715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2500" dirty="0"/>
              <a:t>Στο σπίτι μας, το νερό φτάνει μέσω των σωλήνων και βγαίνει από τις βρύσες, έτοιμο να το χρησιμοποιήσουμε για το μπάνιο, το πλύσιμο ή για να πιούμε.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9352FC5B-DB82-4476-A73C-D8B8D940F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633" y="2760799"/>
            <a:ext cx="5477840" cy="3586841"/>
          </a:xfrm>
          <a:custGeom>
            <a:avLst/>
            <a:gdLst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58743 w 5273388"/>
              <a:gd name="connsiteY4" fmla="*/ 2381910 h 3608000"/>
              <a:gd name="connsiteX5" fmla="*/ 4849490 w 5273388"/>
              <a:gd name="connsiteY5" fmla="*/ 2451976 h 3608000"/>
              <a:gd name="connsiteX6" fmla="*/ 4816211 w 5273388"/>
              <a:gd name="connsiteY6" fmla="*/ 2647754 h 3608000"/>
              <a:gd name="connsiteX7" fmla="*/ 5255498 w 5273388"/>
              <a:gd name="connsiteY7" fmla="*/ 2851226 h 3608000"/>
              <a:gd name="connsiteX8" fmla="*/ 5220201 w 5273388"/>
              <a:gd name="connsiteY8" fmla="*/ 2877530 h 3608000"/>
              <a:gd name="connsiteX9" fmla="*/ 5204187 w 5273388"/>
              <a:gd name="connsiteY9" fmla="*/ 2887142 h 3608000"/>
              <a:gd name="connsiteX10" fmla="*/ 5200798 w 5273388"/>
              <a:gd name="connsiteY10" fmla="*/ 2891560 h 3608000"/>
              <a:gd name="connsiteX11" fmla="*/ 4206951 w 5273388"/>
              <a:gd name="connsiteY11" fmla="*/ 3179220 h 3608000"/>
              <a:gd name="connsiteX12" fmla="*/ 2487114 w 5273388"/>
              <a:gd name="connsiteY12" fmla="*/ 3607620 h 3608000"/>
              <a:gd name="connsiteX13" fmla="*/ 628718 w 5273388"/>
              <a:gd name="connsiteY13" fmla="*/ 3098753 h 3608000"/>
              <a:gd name="connsiteX14" fmla="*/ 7478 w 5273388"/>
              <a:gd name="connsiteY14" fmla="*/ 1669984 h 3608000"/>
              <a:gd name="connsiteX15" fmla="*/ 840070 w 5273388"/>
              <a:gd name="connsiteY15" fmla="*/ 374196 h 3608000"/>
              <a:gd name="connsiteX16" fmla="*/ 3179526 w 5273388"/>
              <a:gd name="connsiteY16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49490 w 5273388"/>
              <a:gd name="connsiteY4" fmla="*/ 2451976 h 3608000"/>
              <a:gd name="connsiteX5" fmla="*/ 4816211 w 5273388"/>
              <a:gd name="connsiteY5" fmla="*/ 2647754 h 3608000"/>
              <a:gd name="connsiteX6" fmla="*/ 5255498 w 5273388"/>
              <a:gd name="connsiteY6" fmla="*/ 2851226 h 3608000"/>
              <a:gd name="connsiteX7" fmla="*/ 5220201 w 5273388"/>
              <a:gd name="connsiteY7" fmla="*/ 2877530 h 3608000"/>
              <a:gd name="connsiteX8" fmla="*/ 5204187 w 5273388"/>
              <a:gd name="connsiteY8" fmla="*/ 2887142 h 3608000"/>
              <a:gd name="connsiteX9" fmla="*/ 5200798 w 5273388"/>
              <a:gd name="connsiteY9" fmla="*/ 2891560 h 3608000"/>
              <a:gd name="connsiteX10" fmla="*/ 4206951 w 5273388"/>
              <a:gd name="connsiteY10" fmla="*/ 3179220 h 3608000"/>
              <a:gd name="connsiteX11" fmla="*/ 2487114 w 5273388"/>
              <a:gd name="connsiteY11" fmla="*/ 3607620 h 3608000"/>
              <a:gd name="connsiteX12" fmla="*/ 628718 w 5273388"/>
              <a:gd name="connsiteY12" fmla="*/ 3098753 h 3608000"/>
              <a:gd name="connsiteX13" fmla="*/ 7478 w 5273388"/>
              <a:gd name="connsiteY13" fmla="*/ 1669984 h 3608000"/>
              <a:gd name="connsiteX14" fmla="*/ 840070 w 5273388"/>
              <a:gd name="connsiteY14" fmla="*/ 374196 h 3608000"/>
              <a:gd name="connsiteX15" fmla="*/ 3179526 w 5273388"/>
              <a:gd name="connsiteY15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8000"/>
              <a:gd name="connsiteX1" fmla="*/ 3853899 w 5273388"/>
              <a:gd name="connsiteY1" fmla="*/ 59918 h 3608000"/>
              <a:gd name="connsiteX2" fmla="*/ 4979444 w 5273388"/>
              <a:gd name="connsiteY2" fmla="*/ 1297670 h 3608000"/>
              <a:gd name="connsiteX3" fmla="*/ 4900974 w 5273388"/>
              <a:gd name="connsiteY3" fmla="*/ 2238338 h 3608000"/>
              <a:gd name="connsiteX4" fmla="*/ 4816211 w 5273388"/>
              <a:gd name="connsiteY4" fmla="*/ 2647754 h 3608000"/>
              <a:gd name="connsiteX5" fmla="*/ 5255498 w 5273388"/>
              <a:gd name="connsiteY5" fmla="*/ 2851226 h 3608000"/>
              <a:gd name="connsiteX6" fmla="*/ 5220201 w 5273388"/>
              <a:gd name="connsiteY6" fmla="*/ 2877530 h 3608000"/>
              <a:gd name="connsiteX7" fmla="*/ 5204187 w 5273388"/>
              <a:gd name="connsiteY7" fmla="*/ 2887142 h 3608000"/>
              <a:gd name="connsiteX8" fmla="*/ 5200798 w 5273388"/>
              <a:gd name="connsiteY8" fmla="*/ 2891560 h 3608000"/>
              <a:gd name="connsiteX9" fmla="*/ 4206951 w 5273388"/>
              <a:gd name="connsiteY9" fmla="*/ 3179220 h 3608000"/>
              <a:gd name="connsiteX10" fmla="*/ 2487114 w 5273388"/>
              <a:gd name="connsiteY10" fmla="*/ 3607620 h 3608000"/>
              <a:gd name="connsiteX11" fmla="*/ 628718 w 5273388"/>
              <a:gd name="connsiteY11" fmla="*/ 3098753 h 3608000"/>
              <a:gd name="connsiteX12" fmla="*/ 7478 w 5273388"/>
              <a:gd name="connsiteY12" fmla="*/ 1669984 h 3608000"/>
              <a:gd name="connsiteX13" fmla="*/ 840070 w 5273388"/>
              <a:gd name="connsiteY13" fmla="*/ 374196 h 3608000"/>
              <a:gd name="connsiteX14" fmla="*/ 3179526 w 5273388"/>
              <a:gd name="connsiteY14" fmla="*/ 13 h 3608000"/>
              <a:gd name="connsiteX0" fmla="*/ 3179526 w 5273388"/>
              <a:gd name="connsiteY0" fmla="*/ 13 h 3609528"/>
              <a:gd name="connsiteX1" fmla="*/ 3853899 w 5273388"/>
              <a:gd name="connsiteY1" fmla="*/ 59918 h 3609528"/>
              <a:gd name="connsiteX2" fmla="*/ 4979444 w 5273388"/>
              <a:gd name="connsiteY2" fmla="*/ 1297670 h 3609528"/>
              <a:gd name="connsiteX3" fmla="*/ 4900974 w 5273388"/>
              <a:gd name="connsiteY3" fmla="*/ 2238338 h 3609528"/>
              <a:gd name="connsiteX4" fmla="*/ 4816211 w 5273388"/>
              <a:gd name="connsiteY4" fmla="*/ 2647754 h 3609528"/>
              <a:gd name="connsiteX5" fmla="*/ 5255498 w 5273388"/>
              <a:gd name="connsiteY5" fmla="*/ 2851226 h 3609528"/>
              <a:gd name="connsiteX6" fmla="*/ 5220201 w 5273388"/>
              <a:gd name="connsiteY6" fmla="*/ 2877530 h 3609528"/>
              <a:gd name="connsiteX7" fmla="*/ 5204187 w 5273388"/>
              <a:gd name="connsiteY7" fmla="*/ 2887142 h 3609528"/>
              <a:gd name="connsiteX8" fmla="*/ 5200798 w 5273388"/>
              <a:gd name="connsiteY8" fmla="*/ 2891560 h 3609528"/>
              <a:gd name="connsiteX9" fmla="*/ 4206951 w 5273388"/>
              <a:gd name="connsiteY9" fmla="*/ 3179220 h 3609528"/>
              <a:gd name="connsiteX10" fmla="*/ 2487114 w 5273388"/>
              <a:gd name="connsiteY10" fmla="*/ 3607620 h 3609528"/>
              <a:gd name="connsiteX11" fmla="*/ 628718 w 5273388"/>
              <a:gd name="connsiteY11" fmla="*/ 3098753 h 3609528"/>
              <a:gd name="connsiteX12" fmla="*/ 7478 w 5273388"/>
              <a:gd name="connsiteY12" fmla="*/ 1669984 h 3609528"/>
              <a:gd name="connsiteX13" fmla="*/ 840070 w 5273388"/>
              <a:gd name="connsiteY13" fmla="*/ 374196 h 3609528"/>
              <a:gd name="connsiteX14" fmla="*/ 3179526 w 5273388"/>
              <a:gd name="connsiteY14" fmla="*/ 13 h 3609528"/>
              <a:gd name="connsiteX0" fmla="*/ 3179526 w 5273388"/>
              <a:gd name="connsiteY0" fmla="*/ 13 h 3610808"/>
              <a:gd name="connsiteX1" fmla="*/ 3853899 w 5273388"/>
              <a:gd name="connsiteY1" fmla="*/ 59918 h 3610808"/>
              <a:gd name="connsiteX2" fmla="*/ 4979444 w 5273388"/>
              <a:gd name="connsiteY2" fmla="*/ 1297670 h 3610808"/>
              <a:gd name="connsiteX3" fmla="*/ 4900974 w 5273388"/>
              <a:gd name="connsiteY3" fmla="*/ 2238338 h 3610808"/>
              <a:gd name="connsiteX4" fmla="*/ 4816211 w 5273388"/>
              <a:gd name="connsiteY4" fmla="*/ 2647754 h 3610808"/>
              <a:gd name="connsiteX5" fmla="*/ 5255498 w 5273388"/>
              <a:gd name="connsiteY5" fmla="*/ 2851226 h 3610808"/>
              <a:gd name="connsiteX6" fmla="*/ 5220201 w 5273388"/>
              <a:gd name="connsiteY6" fmla="*/ 2877530 h 3610808"/>
              <a:gd name="connsiteX7" fmla="*/ 5204187 w 5273388"/>
              <a:gd name="connsiteY7" fmla="*/ 2887142 h 3610808"/>
              <a:gd name="connsiteX8" fmla="*/ 5200798 w 5273388"/>
              <a:gd name="connsiteY8" fmla="*/ 2891560 h 3610808"/>
              <a:gd name="connsiteX9" fmla="*/ 4206951 w 5273388"/>
              <a:gd name="connsiteY9" fmla="*/ 3179220 h 3610808"/>
              <a:gd name="connsiteX10" fmla="*/ 2487114 w 5273388"/>
              <a:gd name="connsiteY10" fmla="*/ 3607620 h 3610808"/>
              <a:gd name="connsiteX11" fmla="*/ 628718 w 5273388"/>
              <a:gd name="connsiteY11" fmla="*/ 3098753 h 3610808"/>
              <a:gd name="connsiteX12" fmla="*/ 7478 w 5273388"/>
              <a:gd name="connsiteY12" fmla="*/ 1669984 h 3610808"/>
              <a:gd name="connsiteX13" fmla="*/ 840070 w 5273388"/>
              <a:gd name="connsiteY13" fmla="*/ 374196 h 3610808"/>
              <a:gd name="connsiteX14" fmla="*/ 3179526 w 5273388"/>
              <a:gd name="connsiteY14" fmla="*/ 13 h 3610808"/>
              <a:gd name="connsiteX0" fmla="*/ 3179526 w 5273388"/>
              <a:gd name="connsiteY0" fmla="*/ 13 h 3586841"/>
              <a:gd name="connsiteX1" fmla="*/ 3853899 w 5273388"/>
              <a:gd name="connsiteY1" fmla="*/ 59918 h 3586841"/>
              <a:gd name="connsiteX2" fmla="*/ 4979444 w 5273388"/>
              <a:gd name="connsiteY2" fmla="*/ 1297670 h 3586841"/>
              <a:gd name="connsiteX3" fmla="*/ 4900974 w 5273388"/>
              <a:gd name="connsiteY3" fmla="*/ 2238338 h 3586841"/>
              <a:gd name="connsiteX4" fmla="*/ 4816211 w 5273388"/>
              <a:gd name="connsiteY4" fmla="*/ 2647754 h 3586841"/>
              <a:gd name="connsiteX5" fmla="*/ 5255498 w 5273388"/>
              <a:gd name="connsiteY5" fmla="*/ 2851226 h 3586841"/>
              <a:gd name="connsiteX6" fmla="*/ 5220201 w 5273388"/>
              <a:gd name="connsiteY6" fmla="*/ 2877530 h 3586841"/>
              <a:gd name="connsiteX7" fmla="*/ 5204187 w 5273388"/>
              <a:gd name="connsiteY7" fmla="*/ 2887142 h 3586841"/>
              <a:gd name="connsiteX8" fmla="*/ 5200798 w 5273388"/>
              <a:gd name="connsiteY8" fmla="*/ 2891560 h 3586841"/>
              <a:gd name="connsiteX9" fmla="*/ 4206951 w 5273388"/>
              <a:gd name="connsiteY9" fmla="*/ 3179220 h 3586841"/>
              <a:gd name="connsiteX10" fmla="*/ 2532332 w 5273388"/>
              <a:gd name="connsiteY10" fmla="*/ 3582499 h 3586841"/>
              <a:gd name="connsiteX11" fmla="*/ 628718 w 5273388"/>
              <a:gd name="connsiteY11" fmla="*/ 3098753 h 3586841"/>
              <a:gd name="connsiteX12" fmla="*/ 7478 w 5273388"/>
              <a:gd name="connsiteY12" fmla="*/ 1669984 h 3586841"/>
              <a:gd name="connsiteX13" fmla="*/ 840070 w 5273388"/>
              <a:gd name="connsiteY13" fmla="*/ 374196 h 3586841"/>
              <a:gd name="connsiteX14" fmla="*/ 3179526 w 5273388"/>
              <a:gd name="connsiteY14" fmla="*/ 13 h 358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3388" h="3586841">
                <a:moveTo>
                  <a:pt x="3179526" y="13"/>
                </a:moveTo>
                <a:cubicBezTo>
                  <a:pt x="3444613" y="-566"/>
                  <a:pt x="3679907" y="17682"/>
                  <a:pt x="3853899" y="59918"/>
                </a:cubicBezTo>
                <a:cubicBezTo>
                  <a:pt x="4549870" y="228866"/>
                  <a:pt x="4853437" y="892015"/>
                  <a:pt x="4979444" y="1297670"/>
                </a:cubicBezTo>
                <a:cubicBezTo>
                  <a:pt x="5074752" y="1604495"/>
                  <a:pt x="4991037" y="1905799"/>
                  <a:pt x="4900974" y="2238338"/>
                </a:cubicBezTo>
                <a:cubicBezTo>
                  <a:pt x="4857647" y="2399931"/>
                  <a:pt x="4844465" y="2511282"/>
                  <a:pt x="4816211" y="2647754"/>
                </a:cubicBezTo>
                <a:cubicBezTo>
                  <a:pt x="4976943" y="2876684"/>
                  <a:pt x="5360348" y="2761778"/>
                  <a:pt x="5255498" y="2851226"/>
                </a:cubicBezTo>
                <a:cubicBezTo>
                  <a:pt x="5245669" y="2859612"/>
                  <a:pt x="5233931" y="2868400"/>
                  <a:pt x="5220201" y="2877530"/>
                </a:cubicBezTo>
                <a:lnTo>
                  <a:pt x="5204187" y="2887142"/>
                </a:lnTo>
                <a:lnTo>
                  <a:pt x="5200798" y="2891560"/>
                </a:lnTo>
                <a:cubicBezTo>
                  <a:pt x="5103263" y="2968778"/>
                  <a:pt x="4651695" y="3064064"/>
                  <a:pt x="4206951" y="3179220"/>
                </a:cubicBezTo>
                <a:cubicBezTo>
                  <a:pt x="3762207" y="3294376"/>
                  <a:pt x="3183970" y="3565765"/>
                  <a:pt x="2532332" y="3582499"/>
                </a:cubicBezTo>
                <a:cubicBezTo>
                  <a:pt x="1880694" y="3599233"/>
                  <a:pt x="944237" y="3591689"/>
                  <a:pt x="628718" y="3098753"/>
                </a:cubicBezTo>
                <a:cubicBezTo>
                  <a:pt x="132988" y="2481745"/>
                  <a:pt x="-39735" y="2302466"/>
                  <a:pt x="7478" y="1669984"/>
                </a:cubicBezTo>
                <a:cubicBezTo>
                  <a:pt x="96120" y="1140683"/>
                  <a:pt x="199000" y="642541"/>
                  <a:pt x="840070" y="374196"/>
                </a:cubicBezTo>
                <a:cubicBezTo>
                  <a:pt x="1320873" y="172938"/>
                  <a:pt x="2384267" y="1752"/>
                  <a:pt x="3179526" y="13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33683" flipH="1">
            <a:off x="977627" y="481134"/>
            <a:ext cx="9378187" cy="5238589"/>
          </a:xfrm>
          <a:custGeom>
            <a:avLst/>
            <a:gdLst/>
            <a:ahLst/>
            <a:cxnLst/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415F49B-3CBC-46CF-AFB5-988852D04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33683" flipH="1">
            <a:off x="1010574" y="456230"/>
            <a:ext cx="9378187" cy="5238589"/>
          </a:xfrm>
          <a:custGeom>
            <a:avLst/>
            <a:gdLst/>
            <a:ahLst/>
            <a:cxnLst/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BF6B02B-1E68-4EE0-9727-1D52CF28C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701CFAA-4639-4820-BE69-F25240BFE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012458" flipH="1">
            <a:off x="1063637" y="1037439"/>
            <a:ext cx="8701688" cy="4778176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2869F44-33FD-4D7D-0255-D81C91D3E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600" y="1715288"/>
            <a:ext cx="6819900" cy="310341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/>
              <a:t>Έτσι το νερό φτάνει στο σπίτι μας και το χρησιμοποιούμε καθημερινά!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32FAC0D-42B6-40E7-856C-61C0E7847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012458" flipH="1">
            <a:off x="1162008" y="1011753"/>
            <a:ext cx="8701688" cy="4778176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62310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143</Words>
  <Application>Microsoft Office PowerPoint</Application>
  <PresentationFormat>Ευρεία οθόνη</PresentationFormat>
  <Paragraphs>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The Hand</vt:lpstr>
      <vt:lpstr>The Serif Hand</vt:lpstr>
      <vt:lpstr>ChitchatVTI</vt:lpstr>
      <vt:lpstr>Το ταξίδι του νερού</vt:lpstr>
      <vt:lpstr>Παρουσίαση του PowerPoint</vt:lpstr>
      <vt:lpstr>Παρουσίαση του PowerPoint</vt:lpstr>
      <vt:lpstr>Μετά την επεξεργασία, το νερό μεταφέρεται μέσα από μεγάλους σωλήνες. Αυτοί οι σωλήνες περνούν κάτω από τη γη ή πάνω από αυτήν και φτάνουν μέχρι το σπίτι μας.</vt:lpstr>
      <vt:lpstr>Παρουσίαση του PowerPoint</vt:lpstr>
      <vt:lpstr>Έτσι το νερό φτάνει στο σπίτι μας και το χρησιμοποιούμε καθημερινά!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Stampoulh</dc:creator>
  <cp:lastModifiedBy>Sofia Stampoulh</cp:lastModifiedBy>
  <cp:revision>2</cp:revision>
  <dcterms:created xsi:type="dcterms:W3CDTF">2025-02-21T17:22:43Z</dcterms:created>
  <dcterms:modified xsi:type="dcterms:W3CDTF">2025-02-21T20:20:14Z</dcterms:modified>
</cp:coreProperties>
</file>